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2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138E-FB2E-4473-B0BC-8788D5AABF97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ECE4-8832-4BBF-BA6F-84E3236135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138E-FB2E-4473-B0BC-8788D5AABF97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ECE4-8832-4BBF-BA6F-84E3236135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138E-FB2E-4473-B0BC-8788D5AABF97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ECE4-8832-4BBF-BA6F-84E3236135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138E-FB2E-4473-B0BC-8788D5AABF97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ECE4-8832-4BBF-BA6F-84E3236135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138E-FB2E-4473-B0BC-8788D5AABF97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ECE4-8832-4BBF-BA6F-84E3236135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138E-FB2E-4473-B0BC-8788D5AABF97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ECE4-8832-4BBF-BA6F-84E3236135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138E-FB2E-4473-B0BC-8788D5AABF97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ECE4-8832-4BBF-BA6F-84E3236135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138E-FB2E-4473-B0BC-8788D5AABF97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ECE4-8832-4BBF-BA6F-84E3236135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138E-FB2E-4473-B0BC-8788D5AABF97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ECE4-8832-4BBF-BA6F-84E3236135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138E-FB2E-4473-B0BC-8788D5AABF97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ECE4-8832-4BBF-BA6F-84E3236135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138E-FB2E-4473-B0BC-8788D5AABF97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ECE4-8832-4BBF-BA6F-84E3236135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E138E-FB2E-4473-B0BC-8788D5AABF97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1ECE4-8832-4BBF-BA6F-84E3236135D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/>
          <a:lstStyle/>
          <a:p>
            <a:r>
              <a:rPr lang="fr-FR" dirty="0" smtClean="0"/>
              <a:t>Conjugaison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2928934"/>
            <a:ext cx="6400800" cy="1752600"/>
          </a:xfrm>
        </p:spPr>
        <p:txBody>
          <a:bodyPr/>
          <a:lstStyle/>
          <a:p>
            <a:r>
              <a:rPr lang="fr-FR" dirty="0" smtClean="0"/>
              <a:t>Modes et temps</a:t>
            </a:r>
          </a:p>
          <a:p>
            <a:r>
              <a:rPr lang="fr-FR" dirty="0"/>
              <a:t>à</a:t>
            </a:r>
            <a:r>
              <a:rPr lang="fr-FR" dirty="0" smtClean="0"/>
              <a:t> partir de </a:t>
            </a:r>
          </a:p>
          <a:p>
            <a:r>
              <a:rPr lang="fr-FR" dirty="0" smtClean="0"/>
              <a:t>La Belle au Bois Dormant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1214414" y="2143116"/>
            <a:ext cx="192882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071934" y="714356"/>
            <a:ext cx="1785950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857224" y="642918"/>
            <a:ext cx="60007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aseline="0" dirty="0" smtClean="0">
                <a:latin typeface="Arial"/>
              </a:rPr>
              <a:t>Une belle au bois dormait </a:t>
            </a:r>
            <a:br>
              <a:rPr lang="fr-FR" sz="3200" baseline="0" dirty="0" smtClean="0">
                <a:latin typeface="Arial"/>
              </a:rPr>
            </a:br>
            <a:r>
              <a:rPr lang="fr-FR" sz="3200" baseline="0" dirty="0" smtClean="0">
                <a:latin typeface="Arial"/>
              </a:rPr>
              <a:t>Si charmante qu'une fée, </a:t>
            </a:r>
            <a:br>
              <a:rPr lang="fr-FR" sz="3200" baseline="0" dirty="0" smtClean="0">
                <a:latin typeface="Arial"/>
              </a:rPr>
            </a:br>
            <a:r>
              <a:rPr lang="fr-FR" sz="3200" baseline="0" dirty="0" smtClean="0">
                <a:latin typeface="Arial"/>
              </a:rPr>
              <a:t>Éblouie par ses quinze ans,</a:t>
            </a:r>
            <a:br>
              <a:rPr lang="fr-FR" sz="3200" baseline="0" dirty="0" smtClean="0">
                <a:latin typeface="Arial"/>
              </a:rPr>
            </a:br>
            <a:r>
              <a:rPr lang="fr-FR" sz="3200" baseline="0" dirty="0" smtClean="0">
                <a:latin typeface="Arial"/>
              </a:rPr>
              <a:t>L'ensorcela doucement.</a:t>
            </a:r>
            <a:br>
              <a:rPr lang="fr-FR" sz="3200" baseline="0" dirty="0" smtClean="0">
                <a:latin typeface="Arial"/>
              </a:rPr>
            </a:br>
            <a:endParaRPr lang="fr-FR" sz="3200" baseline="0" dirty="0" smtClean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857224" y="3643314"/>
            <a:ext cx="78581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785786" y="3214686"/>
            <a:ext cx="857256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14348" y="2643182"/>
            <a:ext cx="1500198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857752" y="2214554"/>
            <a:ext cx="428628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357554" y="2214554"/>
            <a:ext cx="142876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3143240" y="1643050"/>
            <a:ext cx="1785950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« Un jour tu t'éveilleras</a:t>
            </a:r>
            <a:br>
              <a:rPr lang="fr-FR" dirty="0"/>
            </a:br>
            <a:r>
              <a:rPr lang="fr-FR" dirty="0"/>
              <a:t>Quand l'amour viendra, dit-elle,</a:t>
            </a:r>
            <a:br>
              <a:rPr lang="fr-FR" dirty="0"/>
            </a:br>
            <a:r>
              <a:rPr lang="fr-FR" dirty="0"/>
              <a:t>Attends prince charmant.</a:t>
            </a:r>
            <a:br>
              <a:rPr lang="fr-FR" dirty="0"/>
            </a:br>
            <a:r>
              <a:rPr lang="fr-FR" dirty="0"/>
              <a:t>Dors ma belle jouvencelle,</a:t>
            </a:r>
            <a:br>
              <a:rPr lang="fr-FR" dirty="0"/>
            </a:br>
            <a:r>
              <a:rPr lang="fr-FR" dirty="0"/>
              <a:t>Dors ma belle au bois dormant. »</a:t>
            </a:r>
            <a:br>
              <a:rPr lang="fr-FR" dirty="0"/>
            </a:b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1285852" y="3714752"/>
            <a:ext cx="1000132" cy="6429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785786" y="2285992"/>
            <a:ext cx="1428760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buNone/>
            </a:pPr>
            <a:r>
              <a:rPr lang="fr-FR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Bien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des princes et des rois</a:t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>
                <a:latin typeface="Arial" pitchFamily="34" charset="0"/>
                <a:cs typeface="Arial" pitchFamily="34" charset="0"/>
              </a:rPr>
              <a:t>Ont aimé la belle au bois</a:t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>
                <a:latin typeface="Arial" pitchFamily="34" charset="0"/>
                <a:cs typeface="Arial" pitchFamily="34" charset="0"/>
              </a:rPr>
              <a:t>Et le seigneur barbe bleue</a:t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>
                <a:latin typeface="Arial" pitchFamily="34" charset="0"/>
                <a:cs typeface="Arial" pitchFamily="34" charset="0"/>
              </a:rPr>
              <a:t>En devint très amoureux.</a:t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(Demain bien des princes et des rois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aimeront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…)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714348" y="3571876"/>
            <a:ext cx="164307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071802" y="2071678"/>
            <a:ext cx="1214446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1142976" y="1714488"/>
            <a:ext cx="1285884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	Il </a:t>
            </a:r>
            <a:r>
              <a:rPr lang="fr-FR" dirty="0"/>
              <a:t>soupira tant et tant</a:t>
            </a:r>
            <a:br>
              <a:rPr lang="fr-FR" dirty="0"/>
            </a:br>
            <a:r>
              <a:rPr lang="fr-FR" dirty="0"/>
              <a:t>Que sa barbe devint rousse.</a:t>
            </a:r>
            <a:br>
              <a:rPr lang="fr-FR" dirty="0"/>
            </a:br>
            <a:r>
              <a:rPr lang="fr-FR" dirty="0"/>
              <a:t>Mais la Belle au bois dormant,</a:t>
            </a:r>
            <a:br>
              <a:rPr lang="fr-FR" dirty="0"/>
            </a:br>
            <a:r>
              <a:rPr lang="fr-FR" dirty="0"/>
              <a:t>Sur la mousse fraîche et douce,</a:t>
            </a:r>
            <a:br>
              <a:rPr lang="fr-FR" dirty="0"/>
            </a:br>
            <a:r>
              <a:rPr lang="fr-FR" dirty="0"/>
              <a:t>A dormi pendant 100 ans.</a:t>
            </a:r>
            <a:br>
              <a:rPr lang="fr-FR" dirty="0"/>
            </a:b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1357290" y="3000372"/>
            <a:ext cx="1714512" cy="714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714348" y="2643182"/>
            <a:ext cx="714380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3786182" y="2143116"/>
            <a:ext cx="1571636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	Mais </a:t>
            </a:r>
            <a:r>
              <a:rPr lang="fr-FR" dirty="0"/>
              <a:t>un jour dans la forêt,</a:t>
            </a:r>
            <a:br>
              <a:rPr lang="fr-FR" dirty="0"/>
            </a:br>
            <a:r>
              <a:rPr lang="fr-FR" dirty="0"/>
              <a:t>Un beau page qui passait</a:t>
            </a:r>
            <a:br>
              <a:rPr lang="fr-FR" dirty="0"/>
            </a:br>
            <a:r>
              <a:rPr lang="fr-FR" dirty="0"/>
              <a:t>Vit la Belle au bois dormant</a:t>
            </a:r>
            <a:br>
              <a:rPr lang="fr-FR" dirty="0"/>
            </a:br>
            <a:r>
              <a:rPr lang="fr-FR" dirty="0"/>
              <a:t>Et l'embrassa doucement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4500562" y="3143248"/>
            <a:ext cx="85725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500298" y="3071810"/>
            <a:ext cx="1143008" cy="714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1071538" y="2143116"/>
            <a:ext cx="571504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	ô </a:t>
            </a:r>
            <a:r>
              <a:rPr lang="fr-FR" dirty="0"/>
              <a:t>merveille de l'amour !</a:t>
            </a:r>
            <a:br>
              <a:rPr lang="fr-FR" dirty="0"/>
            </a:br>
            <a:r>
              <a:rPr lang="fr-FR" dirty="0"/>
              <a:t>Il vit s'éveiller la Belle.</a:t>
            </a:r>
            <a:br>
              <a:rPr lang="fr-FR" dirty="0"/>
            </a:br>
            <a:r>
              <a:rPr lang="fr-FR" dirty="0"/>
              <a:t>Et dans un beau château blanc</a:t>
            </a:r>
            <a:br>
              <a:rPr lang="fr-FR" dirty="0"/>
            </a:br>
            <a:r>
              <a:rPr lang="fr-FR" dirty="0"/>
              <a:t>Tous deux furent, je le jure,</a:t>
            </a:r>
            <a:br>
              <a:rPr lang="fr-FR" dirty="0"/>
            </a:br>
            <a:r>
              <a:rPr lang="fr-FR" dirty="0"/>
              <a:t>Très heureux longtemps, longtemps</a:t>
            </a:r>
            <a:r>
              <a:rPr lang="fr-FR" dirty="0" smtClean="0"/>
              <a:t>...</a:t>
            </a:r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sz="2400" i="1" dirty="0"/>
              <a:t>Paroles: Bernard Michel, musique: Henri Salvador, 1956</a:t>
            </a:r>
            <a:endParaRPr lang="fr-FR" sz="2400" dirty="0"/>
          </a:p>
          <a:p>
            <a:pPr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modes et les temps utilisés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Maintenant, nous allons essayer d’identifier les modes et les temps utilisés dans la chanson.</a:t>
            </a:r>
            <a:endParaRPr lang="fr-FR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Nous allons d’abord identifier les verbes conjugués  dans la première strophe.</a:t>
            </a:r>
          </a:p>
          <a:p>
            <a:r>
              <a:rPr lang="fr-FR" dirty="0" smtClean="0"/>
              <a:t>Comment trouver un verbe 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Comment trouver un verbe ?</a:t>
            </a:r>
          </a:p>
          <a:p>
            <a:pPr>
              <a:buNone/>
            </a:pPr>
            <a:r>
              <a:rPr lang="fr-F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5768997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Il y a plusieurs façons de trouver un verbe :</a:t>
            </a:r>
          </a:p>
          <a:p>
            <a:pPr lvl="1"/>
            <a:r>
              <a:rPr lang="fr-FR" dirty="0" smtClean="0"/>
              <a:t>On le met à la forme négative, l’élément encadré par   la négation est le verbe (cela ne fonctionne pas toujours)</a:t>
            </a:r>
          </a:p>
          <a:p>
            <a:pPr lvl="1"/>
            <a:r>
              <a:rPr lang="fr-FR" dirty="0" smtClean="0"/>
              <a:t>On trouve le sujet</a:t>
            </a:r>
          </a:p>
          <a:p>
            <a:pPr lvl="1"/>
            <a:r>
              <a:rPr lang="fr-FR" dirty="0" smtClean="0"/>
              <a:t>On essaie de « cacher » les mots avec le doigt. Si on cache le verbe, il ne se passera plus rien du tout dans la phrase.</a:t>
            </a:r>
          </a:p>
          <a:p>
            <a:pPr lvl="1"/>
            <a:r>
              <a:rPr lang="fr-FR" dirty="0" smtClean="0"/>
              <a:t>On place « demain », « aujourd’hui » ou « hier » en début de phrase : le mot qui change de forme est le verbe.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	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Une belle au bois dormait 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Si charmante qu'une fée, 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Éblouie par ses quinze ans,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L'ensorcela doucement.</a:t>
            </a:r>
          </a:p>
          <a:p>
            <a:pPr>
              <a:lnSpc>
                <a:spcPct val="200000"/>
              </a:lnSpc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u="sng" dirty="0" smtClean="0"/>
              <a:t>Je mets la négation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Une belle au bois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ne dormait pas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Si charmante qu'une fée, 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Éblouie par ses quinze ans,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b="1" dirty="0" smtClean="0">
                <a:latin typeface="Arial" pitchFamily="34" charset="0"/>
                <a:cs typeface="Arial" pitchFamily="34" charset="0"/>
              </a:rPr>
              <a:t>ne l'ensorcela pas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doucement.</a:t>
            </a:r>
          </a:p>
          <a:p>
            <a:pPr>
              <a:lnSpc>
                <a:spcPct val="200000"/>
              </a:lnSpc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fr-FR" u="sng" dirty="0" smtClean="0">
                <a:latin typeface="Arial" pitchFamily="34" charset="0"/>
                <a:cs typeface="Arial" pitchFamily="34" charset="0"/>
              </a:rPr>
              <a:t>Je place « demain » en début de phrase (ou   »hier » ou « maintenant » :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Une belle au bois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dormira</a:t>
            </a:r>
          </a:p>
          <a:p>
            <a:pPr>
              <a:lnSpc>
                <a:spcPct val="200000"/>
              </a:lnSpc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Si charmante qu’une fée</a:t>
            </a:r>
          </a:p>
          <a:p>
            <a:pPr>
              <a:lnSpc>
                <a:spcPct val="200000"/>
              </a:lnSpc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éblouie par ses quinze ans</a:t>
            </a:r>
          </a:p>
          <a:p>
            <a:pPr>
              <a:lnSpc>
                <a:spcPct val="200000"/>
              </a:lnSpc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l’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ensorcellera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doucement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428604"/>
            <a:ext cx="8401080" cy="5697559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fr-FR" u="sng" dirty="0" smtClean="0">
                <a:latin typeface="Arial" pitchFamily="34" charset="0"/>
                <a:cs typeface="Arial" pitchFamily="34" charset="0"/>
              </a:rPr>
              <a:t>J’ôte des mots et il ne se passe plus rien :</a:t>
            </a:r>
          </a:p>
          <a:p>
            <a:pPr>
              <a:lnSpc>
                <a:spcPct val="20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Une belle au bois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******</a:t>
            </a:r>
          </a:p>
          <a:p>
            <a:pPr>
              <a:lnSpc>
                <a:spcPct val="200000"/>
              </a:lnSpc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Si charmante qu’une fée</a:t>
            </a:r>
          </a:p>
          <a:p>
            <a:pPr>
              <a:lnSpc>
                <a:spcPct val="200000"/>
              </a:lnSpc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éblouie par ses quinze ans</a:t>
            </a:r>
          </a:p>
          <a:p>
            <a:pPr>
              <a:lnSpc>
                <a:spcPct val="200000"/>
              </a:lnSpc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l’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************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doucement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1951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Je cherche les verbes et je les surligne.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107</Words>
  <Application>Microsoft Office PowerPoint</Application>
  <PresentationFormat>Affichage à l'écran (4:3)</PresentationFormat>
  <Paragraphs>42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Thème Office</vt:lpstr>
      <vt:lpstr>Conjugaison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Je cherche les verbes et je les surligne.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modes et les temps utilisés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Conjugaison</dc:title>
  <dc:creator>WIN8.1</dc:creator>
  <cp:lastModifiedBy>WIN8.1</cp:lastModifiedBy>
  <cp:revision>5</cp:revision>
  <dcterms:created xsi:type="dcterms:W3CDTF">2016-11-10T09:19:11Z</dcterms:created>
  <dcterms:modified xsi:type="dcterms:W3CDTF">2020-03-25T04:22:24Z</dcterms:modified>
</cp:coreProperties>
</file>