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67" r:id="rId4"/>
    <p:sldId id="276" r:id="rId5"/>
    <p:sldId id="265" r:id="rId6"/>
    <p:sldId id="270" r:id="rId7"/>
    <p:sldId id="263" r:id="rId8"/>
    <p:sldId id="266" r:id="rId9"/>
    <p:sldId id="269" r:id="rId10"/>
    <p:sldId id="271" r:id="rId11"/>
    <p:sldId id="273" r:id="rId12"/>
    <p:sldId id="258" r:id="rId13"/>
    <p:sldId id="277" r:id="rId14"/>
    <p:sldId id="282" r:id="rId15"/>
    <p:sldId id="278" r:id="rId16"/>
    <p:sldId id="279" r:id="rId17"/>
    <p:sldId id="280" r:id="rId18"/>
    <p:sldId id="281" r:id="rId19"/>
    <p:sldId id="283" r:id="rId20"/>
    <p:sldId id="264" r:id="rId21"/>
    <p:sldId id="287" r:id="rId22"/>
    <p:sldId id="284" r:id="rId23"/>
    <p:sldId id="285" r:id="rId24"/>
    <p:sldId id="286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71" autoAdjust="0"/>
  </p:normalViewPr>
  <p:slideViewPr>
    <p:cSldViewPr>
      <p:cViewPr varScale="1">
        <p:scale>
          <a:sx n="56" d="100"/>
          <a:sy n="56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52EB-A57D-460E-A29B-78CB87DE44FE}" type="datetimeFigureOut">
              <a:rPr lang="fr-FR" smtClean="0"/>
              <a:pPr/>
              <a:t>20/09/2014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78CCCC-D3CA-4154-8F84-9892505D51D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52EB-A57D-460E-A29B-78CB87DE44FE}" type="datetimeFigureOut">
              <a:rPr lang="fr-FR" smtClean="0"/>
              <a:pPr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78CCCC-D3CA-4154-8F84-9892505D5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52EB-A57D-460E-A29B-78CB87DE44FE}" type="datetimeFigureOut">
              <a:rPr lang="fr-FR" smtClean="0"/>
              <a:pPr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78CCCC-D3CA-4154-8F84-9892505D5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52EB-A57D-460E-A29B-78CB87DE44FE}" type="datetimeFigureOut">
              <a:rPr lang="fr-FR" smtClean="0"/>
              <a:pPr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78CCCC-D3CA-4154-8F84-9892505D5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52EB-A57D-460E-A29B-78CB87DE44FE}" type="datetimeFigureOut">
              <a:rPr lang="fr-FR" smtClean="0"/>
              <a:pPr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78CCCC-D3CA-4154-8F84-9892505D51D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52EB-A57D-460E-A29B-78CB87DE44FE}" type="datetimeFigureOut">
              <a:rPr lang="fr-FR" smtClean="0"/>
              <a:pPr/>
              <a:t>20/09/2014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78CCCC-D3CA-4154-8F84-9892505D5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52EB-A57D-460E-A29B-78CB87DE44FE}" type="datetimeFigureOut">
              <a:rPr lang="fr-FR" smtClean="0"/>
              <a:pPr/>
              <a:t>20/09/2014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78CCCC-D3CA-4154-8F84-9892505D51D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52EB-A57D-460E-A29B-78CB87DE44FE}" type="datetimeFigureOut">
              <a:rPr lang="fr-FR" smtClean="0"/>
              <a:pPr/>
              <a:t>20/09/2014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78CCCC-D3CA-4154-8F84-9892505D5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52EB-A57D-460E-A29B-78CB87DE44FE}" type="datetimeFigureOut">
              <a:rPr lang="fr-FR" smtClean="0"/>
              <a:pPr/>
              <a:t>20/09/2014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78CCCC-D3CA-4154-8F84-9892505D5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952EB-A57D-460E-A29B-78CB87DE44FE}" type="datetimeFigureOut">
              <a:rPr lang="fr-FR" smtClean="0"/>
              <a:pPr/>
              <a:t>20/09/2014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78CCCC-D3CA-4154-8F84-9892505D5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91952EB-A57D-460E-A29B-78CB87DE44FE}" type="datetimeFigureOut">
              <a:rPr lang="fr-FR" smtClean="0"/>
              <a:pPr/>
              <a:t>20/09/2014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278CCCC-D3CA-4154-8F84-9892505D5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1952EB-A57D-460E-A29B-78CB87DE44FE}" type="datetimeFigureOut">
              <a:rPr lang="fr-FR" smtClean="0"/>
              <a:pPr/>
              <a:t>20/09/2014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278CCCC-D3CA-4154-8F84-9892505D5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L’ENT EN LANGUE VIVANTE au LYCEE GIOCANTE de BASTIA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Egalement la possibilité de donner des QCM de compréhension, en amont du cours, en aval ou bien sous forme de bilan annuel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Espace réservé du contenu 6" descr="questionnaire Bilan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836712"/>
            <a:ext cx="4536504" cy="717973"/>
          </a:xfrm>
        </p:spPr>
      </p:pic>
      <p:pic>
        <p:nvPicPr>
          <p:cNvPr id="8" name="Espace réservé du contenu 7" descr="Quest bilan 2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988840"/>
            <a:ext cx="6192688" cy="3816424"/>
          </a:xfr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points positifs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idx="1"/>
          </p:nvPr>
        </p:nvSpPr>
        <p:spPr>
          <a:xfrm>
            <a:off x="755576" y="2286000"/>
            <a:ext cx="7772400" cy="4572000"/>
          </a:xfrm>
        </p:spPr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54868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Une meilleure interface de communication notamment avec mes élèves par la messagerie interne, pour les élèves introvertis et/ou demandeurs.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L’ information circule mieux et plus vite: les élèves ont la possibilité de consulter à toute heure les documents de type méthodologie et organisationnel en rapport avec le cours de langue (ex: grilles horaires de passage pour l’organisation du Bac Blanc, rappel sur les exigences de l’épreuve orale…)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568" y="4766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Une meilleure interface de communication notamment avec mes élèves par la messagerie interne, pour les élèves introvertis et/ou demandeurs.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23928" y="12687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Des corrections individuelles et rapides de leurs enregistrements avec renvoi de fiches type sur lesquelles des conseils personnels sont prodigués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242088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Davantage de transfert de fichiers sons élève-prof/prof-élève pris directement sur le web : gain en terme d’individualisation, de variété des supports, de temps d’exposition à la langue en dehors du cours et de gain de temps tout simplement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55976" y="39330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Suivi du travail en Laboratoire de langues : on donne à l’élève la possibilité de réécouter les documents travaillés au laboratoire de langue, préparation à l’épreuve de Compréhension Orale du Baccalauréat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51571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Expérimenter de nouvelles stratégies pédagogiques comme celle de donner des exercices et activités différenciés selon les niveaux de langue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Permettre une aide à l’organisation du Travail Personnel avec des rappels concernant les Devoirs Maison en prévision ainsi que les dates limites auxquelles ils doivent être remis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 smtClean="0"/>
              <a:t>Une interface de communication directe  avec les élèves</a:t>
            </a:r>
          </a:p>
          <a:p>
            <a:pPr algn="ctr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En tant que professeur d’anglais, j’y ai trouvé: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Les écueils ou </a:t>
            </a:r>
            <a:r>
              <a:rPr lang="fr-FR" sz="3200" smtClean="0"/>
              <a:t>difficultés rencontrés</a:t>
            </a:r>
            <a:endParaRPr lang="fr-FR" sz="32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pannes de réseau fréquentes et gênantes  en particulier quand elles ont lieu pendant le cours</a:t>
            </a:r>
          </a:p>
          <a:p>
            <a:endParaRPr lang="fr-FR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438728"/>
          </a:xfrm>
        </p:spPr>
        <p:txBody>
          <a:bodyPr/>
          <a:lstStyle/>
          <a:p>
            <a:r>
              <a:rPr lang="fr-FR" dirty="0" smtClean="0"/>
              <a:t>Le débit lent ralentit le travail d’écoute et de correction : nécessité d’avoir un Haut voire TH Débit</a:t>
            </a:r>
          </a:p>
          <a:p>
            <a:endParaRPr lang="fr-FR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Certains élèves ne consultent pas du tout leur compte ENT et montrent de la résistance face au dispositif</a:t>
            </a:r>
          </a:p>
          <a:p>
            <a:endParaRPr lang="fr-FR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temps de formation nécessaire des élèves avec la mise en place d’habitudes de travail différentes et qui requiert un surcroît d’énergie et de temps des 2 côtés.</a:t>
            </a:r>
          </a:p>
          <a:p>
            <a:endParaRPr lang="fr-FR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706902" y="1988840"/>
            <a:ext cx="5718048" cy="864096"/>
          </a:xfrm>
        </p:spPr>
        <p:txBody>
          <a:bodyPr/>
          <a:lstStyle/>
          <a:p>
            <a:r>
              <a:rPr lang="fr-FR" dirty="0" smtClean="0"/>
              <a:t>Exemples de message sur la messagerie interne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Espace réservé du contenu 3" descr="Message 1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11560" y="2996952"/>
            <a:ext cx="8348464" cy="3384376"/>
          </a:xfr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mess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282221"/>
            <a:ext cx="7772400" cy="3576258"/>
          </a:xfr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possibilité de faire un suivi du travail au Laboratoire de Langues</a:t>
            </a:r>
          </a:p>
          <a:p>
            <a:endParaRPr lang="fr-FR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Les élèves vont télécharger des fichiers en lien avec le cours </a:t>
            </a:r>
            <a:br>
              <a:rPr lang="fr-FR" sz="2000" dirty="0" smtClean="0"/>
            </a:br>
            <a:endParaRPr lang="fr-FR" sz="2000" dirty="0"/>
          </a:p>
        </p:txBody>
      </p:sp>
      <p:pic>
        <p:nvPicPr>
          <p:cNvPr id="4" name="Espace réservé du contenu 3" descr="Doc Script vidé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547623"/>
            <a:ext cx="7772400" cy="3401657"/>
          </a:xfr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2712970" cy="977486"/>
          </a:xfrm>
        </p:spPr>
        <p:txBody>
          <a:bodyPr/>
          <a:lstStyle/>
          <a:p>
            <a:r>
              <a:rPr lang="en-US" smtClean="0"/>
              <a:t>W.H. Auden poem "Refugee Blues" set to original music.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400" smtClean="0"/>
              <a:t>EXEMPLE EN TERMINALE SPECIALITE</a:t>
            </a:r>
            <a:endParaRPr lang="fr-FR" sz="2400" dirty="0"/>
          </a:p>
        </p:txBody>
      </p:sp>
      <p:pic>
        <p:nvPicPr>
          <p:cNvPr id="5" name="Espace réservé du contenu 4" descr="Lien vers une chanson.pn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275856" y="1412776"/>
            <a:ext cx="5486400" cy="1223962"/>
          </a:xfrm>
        </p:spPr>
      </p:pic>
      <p:pic>
        <p:nvPicPr>
          <p:cNvPr id="6" name="Image 5" descr="2014-09-19_10231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7" y="3068960"/>
            <a:ext cx="5544615" cy="3456384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2854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L’intérêt de pouvoir prolonger le cours et d’allonger du temps d’exposition des élèves à la langue</a:t>
            </a:r>
            <a:endParaRPr lang="fr-FR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ien vers une vidé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348880"/>
            <a:ext cx="7920880" cy="3024336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élèves peuvent revoir des vidéos et s’informer sur le sujet en lien avec le thème et la notion étudiée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253</TotalTime>
  <Words>446</Words>
  <Application>Microsoft Office PowerPoint</Application>
  <PresentationFormat>Affichage à l'écran (4:3)</PresentationFormat>
  <Paragraphs>29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Métro</vt:lpstr>
      <vt:lpstr>L’ENT EN LANGUE VIVANTE au LYCEE GIOCANTE de BASTIA  </vt:lpstr>
      <vt:lpstr>En tant que professeur d’anglais, j’y ai trouvé: </vt:lpstr>
      <vt:lpstr>Diapositive 3</vt:lpstr>
      <vt:lpstr>Diapositive 4</vt:lpstr>
      <vt:lpstr>Diapositive 5</vt:lpstr>
      <vt:lpstr> Les élèves vont télécharger des fichiers en lien avec le cours  </vt:lpstr>
      <vt:lpstr>EXEMPLE EN TERMINALE SPECIALITE</vt:lpstr>
      <vt:lpstr>Diapositive 8</vt:lpstr>
      <vt:lpstr>Diapositive 9</vt:lpstr>
      <vt:lpstr>Diapositive 10</vt:lpstr>
      <vt:lpstr>Diapositive 11</vt:lpstr>
      <vt:lpstr>Les points positifs 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Les écueils ou difficultés rencontrés</vt:lpstr>
      <vt:lpstr>Diapositive 21</vt:lpstr>
      <vt:lpstr>Diapositive 22</vt:lpstr>
      <vt:lpstr>Diapositive 23</vt:lpstr>
      <vt:lpstr>Diapositive 24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Your User Name</dc:creator>
  <cp:lastModifiedBy>user</cp:lastModifiedBy>
  <cp:revision>37</cp:revision>
  <dcterms:created xsi:type="dcterms:W3CDTF">2014-09-17T19:08:02Z</dcterms:created>
  <dcterms:modified xsi:type="dcterms:W3CDTF">2014-09-20T12:57:47Z</dcterms:modified>
</cp:coreProperties>
</file>